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</p:sldIdLst>
  <p:sldSz cy="5143500" cx="9144000"/>
  <p:notesSz cx="6858000" cy="9144000"/>
  <p:embeddedFontLst>
    <p:embeddedFont>
      <p:font typeface="Proxima Nova"/>
      <p:regular r:id="rId7"/>
      <p:bold r:id="rId8"/>
      <p:italic r:id="rId9"/>
      <p:boldItalic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7" Type="http://schemas.openxmlformats.org/officeDocument/2006/relationships/font" Target="fonts/ProximaNova-regular.fntdata"/><Relationship Id="rId8" Type="http://schemas.openxmlformats.org/officeDocument/2006/relationships/font" Target="fonts/ProximaNova-bold.fntdata"/><Relationship Id="rId9" Type="http://schemas.openxmlformats.org/officeDocument/2006/relationships/font" Target="fonts/ProximaNova-italic.fntdata"/><Relationship Id="rId10" Type="http://schemas.openxmlformats.org/officeDocument/2006/relationships/font" Target="fonts/ProximaNova-boldItalic.fntdata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2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60" name="Google Shape;60;p12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" name="Google Shape;15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4"/>
                </a:solidFill>
              </a:defRPr>
            </a:lvl1pPr>
            <a:lvl2pPr lvl="1">
              <a:buNone/>
              <a:defRPr>
                <a:solidFill>
                  <a:schemeClr val="accent4"/>
                </a:solidFill>
              </a:defRPr>
            </a:lvl2pPr>
            <a:lvl3pPr lvl="2">
              <a:buNone/>
              <a:defRPr>
                <a:solidFill>
                  <a:schemeClr val="accent4"/>
                </a:solidFill>
              </a:defRPr>
            </a:lvl3pPr>
            <a:lvl4pPr lvl="3">
              <a:buNone/>
              <a:defRPr>
                <a:solidFill>
                  <a:schemeClr val="accent4"/>
                </a:solidFill>
              </a:defRPr>
            </a:lvl4pPr>
            <a:lvl5pPr lvl="4">
              <a:buNone/>
              <a:defRPr>
                <a:solidFill>
                  <a:schemeClr val="accent4"/>
                </a:solidFill>
              </a:defRPr>
            </a:lvl5pPr>
            <a:lvl6pPr lvl="5">
              <a:buNone/>
              <a:defRPr>
                <a:solidFill>
                  <a:schemeClr val="accent4"/>
                </a:solidFill>
              </a:defRPr>
            </a:lvl6pPr>
            <a:lvl7pPr lvl="6">
              <a:buNone/>
              <a:defRPr>
                <a:solidFill>
                  <a:schemeClr val="accent4"/>
                </a:solidFill>
              </a:defRPr>
            </a:lvl7pPr>
            <a:lvl8pPr lvl="7">
              <a:buNone/>
              <a:defRPr>
                <a:solidFill>
                  <a:schemeClr val="accent4"/>
                </a:solidFill>
              </a:defRPr>
            </a:lvl8pPr>
            <a:lvl9pPr lvl="8">
              <a:buNone/>
              <a:defRPr>
                <a:solidFill>
                  <a:schemeClr val="accent4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Google Shape;22;p4"/>
          <p:cNvSpPr txBox="1"/>
          <p:nvPr>
            <p:ph idx="2" type="subTitle"/>
          </p:nvPr>
        </p:nvSpPr>
        <p:spPr>
          <a:xfrm>
            <a:off x="387975" y="789025"/>
            <a:ext cx="8520600" cy="8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TITLE_AND_BODY_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695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accent4"/>
                </a:solidFill>
              </a:defRPr>
            </a:lvl1pPr>
            <a:lvl2pPr lvl="1" rtl="0">
              <a:buNone/>
              <a:defRPr>
                <a:solidFill>
                  <a:schemeClr val="accent4"/>
                </a:solidFill>
              </a:defRPr>
            </a:lvl2pPr>
            <a:lvl3pPr lvl="2" rtl="0">
              <a:buNone/>
              <a:defRPr>
                <a:solidFill>
                  <a:schemeClr val="accent4"/>
                </a:solidFill>
              </a:defRPr>
            </a:lvl3pPr>
            <a:lvl4pPr lvl="3" rtl="0">
              <a:buNone/>
              <a:defRPr>
                <a:solidFill>
                  <a:schemeClr val="accent4"/>
                </a:solidFill>
              </a:defRPr>
            </a:lvl4pPr>
            <a:lvl5pPr lvl="4" rtl="0">
              <a:buNone/>
              <a:defRPr>
                <a:solidFill>
                  <a:schemeClr val="accent4"/>
                </a:solidFill>
              </a:defRPr>
            </a:lvl5pPr>
            <a:lvl6pPr lvl="5" rtl="0">
              <a:buNone/>
              <a:defRPr>
                <a:solidFill>
                  <a:schemeClr val="accent4"/>
                </a:solidFill>
              </a:defRPr>
            </a:lvl6pPr>
            <a:lvl7pPr lvl="6" rtl="0">
              <a:buNone/>
              <a:defRPr>
                <a:solidFill>
                  <a:schemeClr val="accent4"/>
                </a:solidFill>
              </a:defRPr>
            </a:lvl7pPr>
            <a:lvl8pPr lvl="7" rtl="0">
              <a:buNone/>
              <a:defRPr>
                <a:solidFill>
                  <a:schemeClr val="accent4"/>
                </a:solidFill>
              </a:defRPr>
            </a:lvl8pPr>
            <a:lvl9pPr lvl="8" rtl="0">
              <a:buNone/>
              <a:defRPr>
                <a:solidFill>
                  <a:schemeClr val="accent4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311700" y="13810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4"/>
                </a:solidFill>
              </a:defRPr>
            </a:lvl1pPr>
            <a:lvl2pPr lvl="1">
              <a:buNone/>
              <a:defRPr>
                <a:solidFill>
                  <a:schemeClr val="accent4"/>
                </a:solidFill>
              </a:defRPr>
            </a:lvl2pPr>
            <a:lvl3pPr lvl="2">
              <a:buNone/>
              <a:defRPr>
                <a:solidFill>
                  <a:schemeClr val="accent4"/>
                </a:solidFill>
              </a:defRPr>
            </a:lvl3pPr>
            <a:lvl4pPr lvl="3">
              <a:buNone/>
              <a:defRPr>
                <a:solidFill>
                  <a:schemeClr val="accent4"/>
                </a:solidFill>
              </a:defRPr>
            </a:lvl4pPr>
            <a:lvl5pPr lvl="4">
              <a:buNone/>
              <a:defRPr>
                <a:solidFill>
                  <a:schemeClr val="accent4"/>
                </a:solidFill>
              </a:defRPr>
            </a:lvl5pPr>
            <a:lvl6pPr lvl="5">
              <a:buNone/>
              <a:defRPr>
                <a:solidFill>
                  <a:schemeClr val="accent4"/>
                </a:solidFill>
              </a:defRPr>
            </a:lvl6pPr>
            <a:lvl7pPr lvl="6">
              <a:buNone/>
              <a:defRPr>
                <a:solidFill>
                  <a:schemeClr val="accent4"/>
                </a:solidFill>
              </a:defRPr>
            </a:lvl7pPr>
            <a:lvl8pPr lvl="7">
              <a:buNone/>
              <a:defRPr>
                <a:solidFill>
                  <a:schemeClr val="accent4"/>
                </a:solidFill>
              </a:defRPr>
            </a:lvl8pPr>
            <a:lvl9pPr lvl="8">
              <a:buNone/>
              <a:defRPr>
                <a:solidFill>
                  <a:schemeClr val="accent4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 txBox="1"/>
          <p:nvPr>
            <p:ph idx="3" type="subTitle"/>
          </p:nvPr>
        </p:nvSpPr>
        <p:spPr>
          <a:xfrm>
            <a:off x="386975" y="864000"/>
            <a:ext cx="8368200" cy="8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4" type="body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3050" lvl="0" marL="457200" rtl="0" algn="r"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indent="-260350" lvl="1" marL="9144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indent="-260350" lvl="2" marL="13716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indent="-260350" lvl="3" marL="1828800" rtl="0" algn="r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indent="-260350" lvl="4" marL="22860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indent="-260350" lvl="5" marL="27432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indent="-260350" lvl="6" marL="3200400" rtl="0" algn="r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indent="-260350" lvl="7" marL="36576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indent="-260350" lvl="8" marL="41148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Google Shape;46;p1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1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13048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0" name="Google Shape;50;p10"/>
          <p:cNvSpPr txBox="1"/>
          <p:nvPr>
            <p:ph idx="2" type="body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1" name="Google Shape;51;p10"/>
          <p:cNvSpPr txBox="1"/>
          <p:nvPr>
            <p:ph idx="3" type="subTitle"/>
          </p:nvPr>
        </p:nvSpPr>
        <p:spPr>
          <a:xfrm>
            <a:off x="386975" y="787800"/>
            <a:ext cx="8368200" cy="8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4" type="body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3050" lvl="0" marL="457200" rtl="0" algn="r"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indent="-260350" lvl="1" marL="9144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indent="-260350" lvl="2" marL="13716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indent="-260350" lvl="3" marL="1828800" rtl="0" algn="r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indent="-260350" lvl="4" marL="22860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indent="-260350" lvl="5" marL="27432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indent="-260350" lvl="6" marL="3200400" rtl="0" algn="r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indent="-260350" lvl="7" marL="3657600" rtl="0" algn="r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indent="-260350" lvl="8" marL="4114800" rtl="0" algn="r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/>
        </p:txBody>
      </p:sp>
      <p:sp>
        <p:nvSpPr>
          <p:cNvPr id="53" name="Google Shape;53;p10"/>
          <p:cNvSpPr txBox="1"/>
          <p:nvPr>
            <p:ph idx="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accent4"/>
                </a:solidFill>
              </a:defRPr>
            </a:lvl1pPr>
            <a:lvl2pPr lvl="1" rtl="0">
              <a:buNone/>
              <a:defRPr>
                <a:solidFill>
                  <a:schemeClr val="accent4"/>
                </a:solidFill>
              </a:defRPr>
            </a:lvl2pPr>
            <a:lvl3pPr lvl="2" rtl="0">
              <a:buNone/>
              <a:defRPr>
                <a:solidFill>
                  <a:schemeClr val="accent4"/>
                </a:solidFill>
              </a:defRPr>
            </a:lvl3pPr>
            <a:lvl4pPr lvl="3" rtl="0">
              <a:buNone/>
              <a:defRPr>
                <a:solidFill>
                  <a:schemeClr val="accent4"/>
                </a:solidFill>
              </a:defRPr>
            </a:lvl4pPr>
            <a:lvl5pPr lvl="4" rtl="0">
              <a:buNone/>
              <a:defRPr>
                <a:solidFill>
                  <a:schemeClr val="accent4"/>
                </a:solidFill>
              </a:defRPr>
            </a:lvl5pPr>
            <a:lvl6pPr lvl="5" rtl="0">
              <a:buNone/>
              <a:defRPr>
                <a:solidFill>
                  <a:schemeClr val="accent4"/>
                </a:solidFill>
              </a:defRPr>
            </a:lvl6pPr>
            <a:lvl7pPr lvl="6" rtl="0">
              <a:buNone/>
              <a:defRPr>
                <a:solidFill>
                  <a:schemeClr val="accent4"/>
                </a:solidFill>
              </a:defRPr>
            </a:lvl7pPr>
            <a:lvl8pPr lvl="7" rtl="0">
              <a:buNone/>
              <a:defRPr>
                <a:solidFill>
                  <a:schemeClr val="accent4"/>
                </a:solidFill>
              </a:defRPr>
            </a:lvl8pPr>
            <a:lvl9pPr lvl="8" rtl="0">
              <a:buNone/>
              <a:defRPr>
                <a:solidFill>
                  <a:schemeClr val="accent4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Soxta yangiliklarni aniqlash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55210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Soxta yangiliklarning xavfi: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Soxta yangiliklar jamiyatda noto'g'ri tushunchalar va vahima yaratishi mumkin, shuning uchun ularni aniqlash muhimdir.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Aniqlash usullari: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Soxta yangiliklarni aniqlash usullari: manbani tekshirish, matnni tahlil qilish, va rasm va videolarni tekshirish.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Ishonchli manbalar: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Yangiliklarni tekshirish uchun ishonchli manbalar va fakt tekshirish saytlaridan foydalanish muhimdir.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a84swwq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yeom yunseon on Unsplash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Ijtimoiy media va media savodxonlik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Ijtimoiy media va axborot olish: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Ijtimoiy media axborot olishda muhim rol o'ynaydi, chunki u odamlarni global yangiliklar va hodisalar bilan tezda tanishtiradi.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Platformalar roli: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Ijtimoiy media platformalari odamlarning fikr va g'oyalarini tarqatishda, hamda ularni muhokama qilishda katta ahamiyatga ega.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Ijtimoiy media xavfsizligi: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Ijtimoiy media xavfsizligiga e'tibor qaratish, shaxsiy ma'lumotlarni himoya qilish va soxta hisoblardan saqlanish muhimdir.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yxblvip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Merakist on Unsplash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Media savodxonlik va tanqidiy fikrlash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55210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Tanqidiy fikrlashni rivojlantiradi: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savodxonlik tanqidiy fikrlashni rivojlantiradi, bu esa axborotni chuqurroq tahlil qilish va baholash imkonini beradi.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Qobiliyatlarni shakllantirish: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Tanqidiy fikrlash qobiliyatlarini shakllantirish: savol berish, tahlil qilish, va turli manbalarni solishtirish.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Axborot tahlili: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Tanqidiy fikrlash va axborot tahlili orqali, odamlar to'g'ri va ishonchli ma'lumotlarni ajratib olishga o'rganadilar.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q5egr6k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Marija Zaric on Unsplash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Media vositalaridan foydalanish strategiyalari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34642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Samarali foydalanish usullari: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vositalaridan samarali foydalanish uchun kontentni tanlab olish va maqsadga muvofiq foydalanish muhimdir.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Axborotni filtrlash: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Axborotni filtrlash orqali foydalanuvchilar sifatli va ishonchli manbalarga e'tibor qaratishlari lozim.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Media iste'mol qilishda balans: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iste'mol qilishda balans saqlash, ya'ni o'qish, ko'rish va eshitish vaqtlarini muvozanatlash kerak.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yxblvip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Merakist on Unsplash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Ota-onalar uchun qo'llanmalar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34642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Ahamiyati: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Ota-onalar uchun media savodxonlik muhimdir, chunki ular bolalarning media iste'molini nazorat qilishi va to'g'ri yo'naltirishi kerak.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Bolalarni himoya qilish usullari: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Bolalarni himoya qilish usullari: xavfsiz qidiruv tizimlari, filtrlash dasturlari va axborotni tekshirish.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Muloqot: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Bolalar bilan media savodxonlik mavzusida ochiq muloqot qilish, ularning savollariga javob berish va tushuntirish muhimdir.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ty6vnceu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Annie Spratt on Unsplash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O'qituvchilar uchun resurslar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34642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Ahamiyati: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O'qituvchilar uchun media savodxonlik resurslari muhimdir, chunki ular o'quv jarayonida foydalanishlari mumkin.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Onlayn va oflayn resurslar: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Onlayn resurslar: interaktiv darslar, videolar va maqolalar. Oflayn resurslar: kitoblar, qo'llanmalar va seminarlar.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Dars tashkil qilish: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savodxonlik darslarini tashkil qilish usullari: loyihalar, munozaralar va amaliy mashg'ulotlar.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n6akd39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Limor Zellermayer on Unsplash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Maktablar uchun media savodxonlik dasturlari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96346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Media savodxonlik dasturlari: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Maktablarda media savodxonlik dasturlari o'quvchilarning tanqidiy fikrlash va axborotni tahlil qilish ko'nikmalarini rivojlantirishga yordam beradi.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O'quv rejasi va materiallar: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O'quv rejasi va materiallar media savodxonlikni o'rgatishda muhim rol o'ynaydi. Ushbu materiallar darslar, amaliy mashg'ulotlar va loyihalarni o'z ichiga oladi.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Maktablar va jamiyatning roli: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Maktablar va jamiyat media savodxonlikni rivojlantirishda muhim rol o'ynaydi, ular birgalikda samarali dasturlarni amalga oshirishlari kerak.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jrpy9ttz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Vanilla Bear Films on Unsplash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Ko'ngilochar media va savodxonlik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Ahamiyati: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Ko'ngilochar media savodxonlik axborotni qabul qilish va tahlil qilish qobiliyatlarini rivojlantiradi, chunki ko'ngilochar kontent ham axborotni etkazadi.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Reklama va marketing ta'siri: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Reklama va marketingning ta'sirini tushunish, iste'molchilarning ongli qarorlar qabul qilishiga yordam beradi.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Media madaniyati va iste'mol: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madaniyati va iste'molni tushunish, odamlarning media kontentni tanqidiy baholashiga imkon beradi.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6t_bf6w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Brands&amp;People on Unsplash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Media savodxonlik va sog'liqni saqlash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Sog'liqni saqlashda roli: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savodxonlik sog'liqni saqlash sohasida axborotni to'g'ri qabul qilish va tahlil qilish uchun muhimdir.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Ishonchli ma'lumot olish: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Sog'liq haqida ishonchli ma'lumot olish: tibbiyot mutaxassislarining maslahatlari, ilmiy tadqiqotlar va rasmiy sog'liqni saqlash manbalari.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Sog'liq va media ta'siri: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sog'liq bilan bog'liq qarorlarni qabul qilishda katta ta'sir ko'rsatadi, shuning uchun tanqidiy fikrlash va axborotni tahlil qilish muhimdir.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g3eh8a5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Chang Duong on Unsplash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Reklama va marketing savodxonligi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Ahamiyati: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Reklama va marketing savodxonligi odamlarning axborotga tanqidiy yondashishiga yordam beradi, ular reklamalarni to'g'ri baholay olishadi.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Ishonchli tahlil: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Reklama va marketingni tahlil qilishda: manba tekshiruvi, maqsadli auditoriyani aniqlash va marketing strategiyalarini tushunish muhimdir.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Savodxonlikka erishish: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Savodxonlikka erishish usullari: o'quv kurslari, amaliy mashg'ulotlar va real reklama kampaniyalarini tahlil qilish.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gvadf0p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Markus Winkler on Unsplash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Kirish: Media savodxonlik nima?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34642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Media savodxonlikning ta'rifi: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savodxonlik - bu ommaviy axborot vositalarini tushunish, tahlil qilish va baholash qobiliyati.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Asosiy komponentlar: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savodxonlikning asosiy komponentlari: ma'lumot manbalarini aniqlash, kontentni baholash, va tahlil qilish.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Muhimligi: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Bugungi kunda media savodxonlik har bir inson uchun zarur, chunki u tanqidiy fikrlashni rivojlantiradi va soxta yangiliklardan himoya qiladi.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yxblvip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Merakist on Unsplash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Media savodxonlikning ahamiyati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55210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Axborot asrida media savodxonlik: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savodxonlik axborot asrida muhim rol o'ynaydi, chunki u ma'lumotlarni to'g'ri qabul qilish va tahlil qilish imkoniyatini beradi.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Ijtimoiy ongni oshirish: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savodxonlik ijtimoiy ongni oshirishga yordam beradi, odamlar tahliliy fikrlash qobiliyatini rivojlantiradi.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Soxta ma'lumotlardan himoya: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savodxonlik soxta ma'lumotlardan himoya qiladi, odamlar haqiqatni ajratib olishga o'rganadilar.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vka0eht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Jesper Sehested on Unsplash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Media savodxonlik va raqamli davr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Raqamli texnologiyalar va media savodxonlik: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Raqamli texnologiyalar media savodxonlikni yangi darajaga olib chiqadi, bu orqali odamlar ko'proq va tezroq axborot olishadi.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Internetda axborot olish: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Internet media savodxonlikning muhim qismi bo'lib, unda to'g'ri va ishonchli ma'lumotlarni topish o'rganiladi.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Raqamli media vositalaridan foydalanish: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Raqamli media vositalaridan foydalanish ko'nikmalari har bir inson uchun zarur bo'lib, bu ular uchun imkoniyatlar eshigini ochadi.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om96zmb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Merakist on Unsplash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Yoshlar va media savodxonlik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55210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Yoshlar uchun ahamiyati: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Media savodxonlik yoshlar uchun juda muhim, chunki ular axborot texnologiyalari dunyosida ulg'aymoqdalar.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Yoshlarning media iste'moli: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Yoshlar ko'proq vaqtlarini media iste'moli bilan o'tkazadilar, shuning uchun ularning media savodxonligi rivojlantirilishi kerak.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Ko'nikmalar: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Yoshlar uchun media savodxonlik bo'yicha ko'nikmalar: tanqidiy fikrlash, axborotni tahlil qilish, va soxta ma'lumotlarni aniqlash.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ty6vnceu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Annie Spratt on Unsplash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Oilalar va media savodxonlik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346424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Oilada media savodxonlikning o'rni: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Oilada media savodxonlik bolalarning media madaniyatini shakllantirishda katta ahamiyatga ega.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Ota-onalar uchun tavsiyalar: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Ota-onalar bolalariga media savodxonlikni o'rgatishda faol ishtirok etishlari kerak.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Oilaviy media iste'moli qoidalari: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Oilaviy media iste'moli bo'yicha aniq qoidalar o'rnatish, bolalarning xavfsizligini ta'minlaydi.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58797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3vkjg4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National Cancer Institute on Unsplash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Ta'lim tizimida media savodxonlik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Ta'lim tizimida roli: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Ta'lim tizimida media savodxonlik o'quvchilarning tanqidiy fikrlash va axborotni tahlil qilish qobiliyatlarini rivojlantirishda muhim rol o'ynaydi.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O'qituvchilar uchun dasturlar: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O'qituvchilar uchun maxsus media savodxonlik dasturlari ularning o'quv jarayonida media vositalaridan samarali foydalanishiga yordam beradi.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Talabalar uchun usullar: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Talabalar uchun media savodxonlikni o'rgatish usullari: interaktiv darslar, loyihalar va media tahlil mashg'ulotlari.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n6akd39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Limor Zellermayer on Unsplash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Kichik yoshdagi bolalar uchun media savodxonlik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Ahamiyati: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Kichik yoshdagi bolalar uchun media savodxonlik erta yoshda axborotni to'g'ri tushunish va foydalanish qobiliyatini shakllantirish uchun muhim.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O'yinlar va interaktiv darslar: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O'yinlar va interaktiv darslar bolalarning media savodxonlikni qiziqarli va samarali o'rganishiga yordam beradi.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Ota-onalar va o'qituvchilar roli: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Ota-onalar va o'qituvchilar bolalarga media savodxonlikni o'rgatishda muhim rol o'ynaydilar, ularni to'g'ri yo'naltirish va nazorat qilish kerak.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ty6vnceu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Annie Spratt on Unsplash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t>Media savodxonlikda internet xavfsizligi</a:t>
            </a:r>
          </a:p>
        </p:txBody>
      </p:sp>
      <p:sp>
        <p:nvSpPr>
          <p:cNvPr id="3" name="Rectangle 2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Rectangle 3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b="0" i="0" sz="1300">
                <a:solidFill>
                  <a:srgbClr val="616161"/>
                </a:solidFill>
                <a:latin typeface="Proxima Nova"/>
              </a:defRPr>
            </a:pP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4190999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228600" y="1508670"/>
            <a:ext cx="4190999" cy="2963465"/>
          </a:xfrm>
          <a:prstGeom prst="rect">
            <a:avLst/>
          </a:prstGeom>
          <a:noFill/>
          <a:ln>
            <a:noFill/>
          </a:ln>
        </p:spPr>
        <p:txBody>
          <a:bodyPr wrap="square" bIns="190500" lIns="190500" rIns="0" tIns="0" anchor="t">
            <a:spAutoFit/>
          </a:bodyPr>
          <a:lstStyle/>
          <a:p>
            <a:pPr algn="l" marL="228600" indent="-91440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Internet xavfsizligining ahamiyati: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Internet xavfsizligi media savodxonlikning muhim qismidir, chunki u foydalanuvchilarni kiberhujumlar va ma'lumotlar o'g'irlanishidan himoya qiladi.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Xavfsiz foydalanish qoidalari: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Internetdan xavfsiz foydalanish qoidalari: kuchli parollar, shaxsiy ma'lumotlarni oshkor qilmaslik, va antivirus dasturlarini yangilab turish.</a:t>
            </a:r>
          </a:p>
          <a:p>
            <a:pPr lvl="1" algn="l" marL="228600" indent="-91440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b="1" i="0" sz="1300">
                <a:solidFill>
                  <a:srgbClr val="616161"/>
                </a:solidFill>
                <a:latin typeface="Proxima Nova"/>
              </a:rPr>
              <a:t>Soxta ma'lumotlardan himoya qilish:</a:t>
            </a:r>
            <a:r>
              <a:rPr b="0" i="0" sz="1300">
                <a:solidFill>
                  <a:srgbClr val="616161"/>
                </a:solidFill>
                <a:latin typeface="Proxima Nova"/>
              </a:rPr>
              <a:t> Foydalanuvchilarni soxta ma'lumotlardan himoya qilish uchun axborotni tekshirish va ishonchli manbalardan foydalanish muhimdir.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24400" y="1508670"/>
            <a:ext cx="4190999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4724400" y="1508670"/>
            <a:ext cx="4190999" cy="2359372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l"/>
          </a:p>
        </p:txBody>
      </p:sp>
      <p:pic>
        <p:nvPicPr>
          <p:cNvPr id="10" name="Picture 9" descr="tmp5tnewue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5937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4724400" y="3944242"/>
            <a:ext cx="4190999" cy="152400"/>
          </a:xfrm>
          <a:prstGeom prst="rect">
            <a:avLst/>
          </a:prstGeom>
          <a:noFill/>
          <a:ln>
            <a:noFill/>
          </a:ln>
        </p:spPr>
        <p:txBody>
          <a:bodyPr wrap="square" bIns="0" lIns="0" rIns="0" tIns="0" anchor="t">
            <a:spAutoFit/>
          </a:bodyPr>
          <a:lstStyle/>
          <a:p>
            <a:pPr algn="r">
              <a:spcAft>
                <a:spcPts val="1200"/>
              </a:spcAft>
            </a:pPr>
            <a:r>
              <a:rPr b="0" i="0" sz="900">
                <a:solidFill>
                  <a:srgbClr val="616161"/>
                </a:solidFill>
                <a:latin typeface="Proxima Nova"/>
              </a:rPr>
              <a:t>Photo by Stephen Tauro on Unsplash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63D297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